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  <p:sldMasterId id="2147483702" r:id="rId5"/>
  </p:sldMasterIdLst>
  <p:notesMasterIdLst>
    <p:notesMasterId r:id="rId188"/>
  </p:notesMasterIdLst>
  <p:sldIdLst>
    <p:sldId id="10466" r:id="rId6"/>
    <p:sldId id="10468" r:id="rId7"/>
    <p:sldId id="957" r:id="rId8"/>
    <p:sldId id="958" r:id="rId9"/>
    <p:sldId id="328" r:id="rId10"/>
    <p:sldId id="10470" r:id="rId11"/>
    <p:sldId id="10471" r:id="rId12"/>
    <p:sldId id="10472" r:id="rId13"/>
    <p:sldId id="10473" r:id="rId14"/>
    <p:sldId id="1005" r:id="rId15"/>
    <p:sldId id="349" r:id="rId16"/>
    <p:sldId id="352" r:id="rId17"/>
    <p:sldId id="353" r:id="rId18"/>
    <p:sldId id="355" r:id="rId19"/>
    <p:sldId id="354" r:id="rId20"/>
    <p:sldId id="357" r:id="rId21"/>
    <p:sldId id="356" r:id="rId22"/>
    <p:sldId id="360" r:id="rId23"/>
    <p:sldId id="358" r:id="rId24"/>
    <p:sldId id="361" r:id="rId25"/>
    <p:sldId id="362" r:id="rId26"/>
    <p:sldId id="363" r:id="rId27"/>
    <p:sldId id="364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10474" r:id="rId42"/>
    <p:sldId id="418" r:id="rId43"/>
    <p:sldId id="413" r:id="rId44"/>
    <p:sldId id="412" r:id="rId45"/>
    <p:sldId id="411" r:id="rId46"/>
    <p:sldId id="414" r:id="rId47"/>
    <p:sldId id="415" r:id="rId48"/>
    <p:sldId id="416" r:id="rId49"/>
    <p:sldId id="417" r:id="rId50"/>
    <p:sldId id="419" r:id="rId51"/>
    <p:sldId id="420" r:id="rId52"/>
    <p:sldId id="421" r:id="rId53"/>
    <p:sldId id="422" r:id="rId54"/>
    <p:sldId id="423" r:id="rId55"/>
    <p:sldId id="424" r:id="rId56"/>
    <p:sldId id="443" r:id="rId57"/>
    <p:sldId id="425" r:id="rId58"/>
    <p:sldId id="431" r:id="rId59"/>
    <p:sldId id="428" r:id="rId60"/>
    <p:sldId id="429" r:id="rId61"/>
    <p:sldId id="430" r:id="rId62"/>
    <p:sldId id="426" r:id="rId63"/>
    <p:sldId id="10475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10476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10477" r:id="rId91"/>
    <p:sldId id="434" r:id="rId92"/>
    <p:sldId id="437" r:id="rId93"/>
    <p:sldId id="438" r:id="rId94"/>
    <p:sldId id="440" r:id="rId95"/>
    <p:sldId id="439" r:id="rId96"/>
    <p:sldId id="441" r:id="rId97"/>
    <p:sldId id="442" r:id="rId98"/>
    <p:sldId id="444" r:id="rId99"/>
    <p:sldId id="10478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3" r:id="rId115"/>
    <p:sldId id="464" r:id="rId116"/>
    <p:sldId id="465" r:id="rId117"/>
    <p:sldId id="462" r:id="rId118"/>
    <p:sldId id="466" r:id="rId119"/>
    <p:sldId id="467" r:id="rId120"/>
    <p:sldId id="468" r:id="rId121"/>
    <p:sldId id="469" r:id="rId122"/>
    <p:sldId id="471" r:id="rId123"/>
    <p:sldId id="472" r:id="rId124"/>
    <p:sldId id="473" r:id="rId125"/>
    <p:sldId id="474" r:id="rId126"/>
    <p:sldId id="10479" r:id="rId127"/>
    <p:sldId id="478" r:id="rId128"/>
    <p:sldId id="479" r:id="rId129"/>
    <p:sldId id="485" r:id="rId130"/>
    <p:sldId id="480" r:id="rId131"/>
    <p:sldId id="481" r:id="rId132"/>
    <p:sldId id="482" r:id="rId133"/>
    <p:sldId id="483" r:id="rId134"/>
    <p:sldId id="484" r:id="rId135"/>
    <p:sldId id="486" r:id="rId136"/>
    <p:sldId id="487" r:id="rId137"/>
    <p:sldId id="488" r:id="rId138"/>
    <p:sldId id="490" r:id="rId139"/>
    <p:sldId id="489" r:id="rId140"/>
    <p:sldId id="491" r:id="rId141"/>
    <p:sldId id="492" r:id="rId142"/>
    <p:sldId id="493" r:id="rId143"/>
    <p:sldId id="495" r:id="rId144"/>
    <p:sldId id="10480" r:id="rId145"/>
    <p:sldId id="532" r:id="rId146"/>
    <p:sldId id="538" r:id="rId147"/>
    <p:sldId id="534" r:id="rId148"/>
    <p:sldId id="574" r:id="rId149"/>
    <p:sldId id="536" r:id="rId150"/>
    <p:sldId id="537" r:id="rId151"/>
    <p:sldId id="545" r:id="rId152"/>
    <p:sldId id="535" r:id="rId153"/>
    <p:sldId id="590" r:id="rId154"/>
    <p:sldId id="539" r:id="rId155"/>
    <p:sldId id="592" r:id="rId156"/>
    <p:sldId id="591" r:id="rId157"/>
    <p:sldId id="544" r:id="rId158"/>
    <p:sldId id="550" r:id="rId159"/>
    <p:sldId id="547" r:id="rId160"/>
    <p:sldId id="548" r:id="rId161"/>
    <p:sldId id="555" r:id="rId162"/>
    <p:sldId id="558" r:id="rId163"/>
    <p:sldId id="556" r:id="rId164"/>
    <p:sldId id="554" r:id="rId165"/>
    <p:sldId id="549" r:id="rId166"/>
    <p:sldId id="551" r:id="rId167"/>
    <p:sldId id="552" r:id="rId168"/>
    <p:sldId id="553" r:id="rId169"/>
    <p:sldId id="562" r:id="rId170"/>
    <p:sldId id="563" r:id="rId171"/>
    <p:sldId id="564" r:id="rId172"/>
    <p:sldId id="570" r:id="rId173"/>
    <p:sldId id="571" r:id="rId174"/>
    <p:sldId id="572" r:id="rId175"/>
    <p:sldId id="576" r:id="rId176"/>
    <p:sldId id="567" r:id="rId177"/>
    <p:sldId id="568" r:id="rId178"/>
    <p:sldId id="569" r:id="rId179"/>
    <p:sldId id="588" r:id="rId180"/>
    <p:sldId id="10481" r:id="rId181"/>
    <p:sldId id="10485" r:id="rId182"/>
    <p:sldId id="10482" r:id="rId183"/>
    <p:sldId id="822" r:id="rId184"/>
    <p:sldId id="10463" r:id="rId185"/>
    <p:sldId id="10484" r:id="rId186"/>
    <p:sldId id="10462" r:id="rId1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10474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10475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10476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10477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10478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10479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10480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  <p14:sldId id="10481"/>
            <p14:sldId id="10485"/>
          </p14:sldIdLst>
        </p14:section>
        <p14:section name="END" id="{8B358201-0EE7-40A3-8FAC-E70D06F21A7B}">
          <p14:sldIdLst>
            <p14:sldId id="10482"/>
            <p14:sldId id="822"/>
            <p14:sldId id="10463"/>
            <p14:sldId id="10484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8484" autoAdjust="0"/>
  </p:normalViewPr>
  <p:slideViewPr>
    <p:cSldViewPr snapToGrid="0">
      <p:cViewPr varScale="1">
        <p:scale>
          <a:sx n="112" d="100"/>
          <a:sy n="112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91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72" Type="http://schemas.openxmlformats.org/officeDocument/2006/relationships/slide" Target="slides/slide167.xml"/><Relationship Id="rId193" Type="http://schemas.microsoft.com/office/2016/11/relationships/changesInfo" Target="changesInfos/changesInfo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0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insuranceholdings.com/career-details/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3642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https://universalinsuranceholdings.com/career-details/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11181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01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4231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67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22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3102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6/8/2019 11:02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349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51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966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69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16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21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405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2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2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10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05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5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77.jpeg"/><Relationship Id="rId4" Type="http://schemas.openxmlformats.org/officeDocument/2006/relationships/hyperlink" Target="https://netflix.com/trollhunters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220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13.xml"/><Relationship Id="rId16" Type="http://schemas.openxmlformats.org/officeDocument/2006/relationships/hyperlink" Target="http://ailab.microsoft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aka.ms/AA3dz6b" TargetMode="External"/><Relationship Id="rId10" Type="http://schemas.openxmlformats.org/officeDocument/2006/relationships/hyperlink" Target="https://github.com/Microsoft/SQL-Server-R-Services-Samples" TargetMode="External"/><Relationship Id="rId19" Type="http://schemas.openxmlformats.org/officeDocument/2006/relationships/hyperlink" Target="https://github.com/hfleitas/Pixi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ndy.pt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alproperty.com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21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6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11A11969-D8A1-4D57-83EA-596F4DD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South Florida,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TDS Encryption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B192260-E56F-45D5-B8E6-DA37C93724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D27C5CF-F4EA-4AC0-BB9A-BDB2CF199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6972A89-0CC8-4F54-A520-8640CBE71E4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B6969D5-3126-4036-B75D-761984B81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arallelogram 1">
            <a:extLst>
              <a:ext uri="{FF2B5EF4-FFF2-40B4-BE49-F238E27FC236}">
                <a16:creationId xmlns:a16="http://schemas.microsoft.com/office/drawing/2014/main" id="{B351E0F5-A5D9-4F32-A982-F0927BC235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3DB18CF-CA66-4D90-AB28-EAC238D2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arallelogram 1">
            <a:extLst>
              <a:ext uri="{FF2B5EF4-FFF2-40B4-BE49-F238E27FC236}">
                <a16:creationId xmlns:a16="http://schemas.microsoft.com/office/drawing/2014/main" id="{6ACE11A8-6575-4ABF-A680-7A644716130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D9BA7B-C83E-4160-ABE3-C3B7FFC42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71EF091-4A00-497C-80F5-4BA5851E28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AC93486-491C-4427-B565-F899DD8C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E740F63-0111-4F5B-A504-9865F1D596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DF81AE5A-DE37-4A74-A209-7DAFBF70DF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41F9256A-B262-4C62-B1D9-C6612729311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FAA29C30-6C07-4939-AF4C-54F1FE552E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518394B0-1F96-41F9-9989-8C9DC3B45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2FA1C98-9503-4651-B177-E69C1A3C0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71D31667-1C23-4D2B-B3C8-93321CBF74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70CA3B6-A298-405E-AE3A-146B94411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FEFCCAC-42E5-4B51-9488-9E5DBD011C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5DA6A43-AEE7-4B00-BC5F-5B13EA528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3401EF8-EFD9-40C8-8AB7-6A237F53B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6F237EF-AC44-4AF7-8AC1-989E25338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D0A7199C-7412-4375-8239-A17BFAD516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401F91C-AD7C-41EF-A7B5-A88864F6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FD2C45E-B499-493F-9461-73FC4C7882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9472FC0-1541-4A2C-89E2-F753919F4E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">
            <a:extLst>
              <a:ext uri="{FF2B5EF4-FFF2-40B4-BE49-F238E27FC236}">
                <a16:creationId xmlns:a16="http://schemas.microsoft.com/office/drawing/2014/main" id="{B17AD53B-AB92-4D49-ADB8-8616D1F7602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B521F8F-6951-43E5-AC63-2DB10043E4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A443B93-30D6-41CB-B5CC-15083481DA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18C92DC-494D-4F6E-A98C-7EA0E862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68E6059-7884-46EC-9434-0B03F3FCC5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67CF759-6BE0-48E7-9E12-C92AC2D77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AB07D87D-8F96-426C-927E-8E421057AB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992A4C1-C8BA-4132-8D47-661B08727B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7531E1F-7355-48A6-BBDD-2D60DF69A0B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C216E0-A648-4634-87B4-841BB5FEF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01B6871-2ACE-48F3-85E6-8E91C835A6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3D312C5-0F0B-4758-AAF6-F8BAD7A61E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B8DA3BF5-CF5C-498D-B29F-8C129BA6B0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CAC7A-7FFE-429B-B0C9-2036357B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FED2F13-3AC7-4860-AB23-328774F5B02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43ADB83-C60A-471F-B0C1-31C8F85F2D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1699CDA5-0A5D-4E5E-81F0-AFAEFDD2105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A2945267-4A5C-4071-92E7-6F35737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D6F7C68-655C-4E62-9278-9DCA81F7F0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4DCAADD-5D21-4B86-BBFF-8CD4740D5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C2EDA17-AA57-4AC5-A1FD-B60D4580F85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88090F-7473-42D2-911C-62081B289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58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3F2713B-0653-4598-BC33-851654560F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52A48D-74A6-4676-AF61-785475B4F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C41DEB8-B606-4424-BE63-170625D1D71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AD7B6C-E1F4-4895-BB2F-DC2510F4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523E92E-29B6-4C4B-AE1E-5C3A8A5617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C072E9-6F24-40FA-978D-6864BE950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E5E50D7-685A-41E6-A38B-15D1AD5E3B8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89B409-4C4F-4983-8407-054357EE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FBB3A83-052C-4174-83F3-EBF68464FE6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A30A47F-196B-4C22-8842-DF8C57BB19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17211CD-1465-40C7-B944-72FB9CAC5D9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6D4852-76E8-4E32-B294-CC7C0F76B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03A617-D542-49B0-BD41-2F743F47E7F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5D14FD7-5A52-44DB-ABF5-1613D94C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7D4E9A-DEB6-4B7E-9F67-3BEEF8798E4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FF27DE-2813-45F2-BCA6-F3BD3541C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C466DB1-E011-472B-A5E7-E8809998FE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B1E8580-D383-49DE-A940-572E4ADE9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E099EE1-B398-481C-AEA3-213081CBD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1B5A932-3155-4C7C-9875-9A701A601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1F24B1D-5254-4D48-BFBE-7B32EE77785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4544F6B-5FDA-4F0B-9ABA-675FF9E32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B1CF9E-690F-4C06-896E-D6185353D8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866D08F-F164-4602-8AD5-C88FC2E03F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20F0106-356A-416D-8674-0CBE4AF17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AAA5A75-2F89-4229-BCE5-F00887E54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19D54D5-A97C-4C4D-B479-96D7D3D716C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0A691B1-EFC6-472D-98EC-43E5297A3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EEF8CC-4C91-4770-ABE6-B33867A768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BF1A991-0B3B-4960-9571-22B2B339F2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E8C05DC-7EB9-4DD7-8DF8-85A577E63D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469F4F2-455E-493B-81F2-1E010FC58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C2BD4E1-F4F3-4E01-8F70-83B162188FE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3EB7002-FF31-4968-9107-C8A698066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6ED48A9-742C-4BA7-B2DB-9F4B8464C1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075D88-F37D-4AC1-9ACE-9157E8348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37B4B8-B5E9-481B-858B-6FF934308E7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1621AD-5D37-4941-84D8-C3C74BD2B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Machine Learning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7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9F7C8804-6FF0-46A5-83C1-18198C4FC9C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3B22DC28-701F-4EBA-90AC-3EA384342F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9F2A4F1-7EA9-4340-B359-1D03D49507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F59B949-546A-4A50-949D-5397D53A1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4E26A4A-7A43-4F17-9E52-C75D27AA371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53E7470-7DB2-4F27-BBBD-0FD86372B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84C6A9C9-B5DD-4436-9F66-E13579C5A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55A1D2-FA4D-4D1A-AC8C-B07E2572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9DF51CE-8EF7-4641-ACA3-82CFA32704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AE42EC9-3BBC-4155-9846-C606EF3B4A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1DA2AA0-A805-4C48-A516-458C84892D8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11F3C22-C4D7-4F63-AC31-B96603B36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C792A4A5-5B14-4524-871F-DD5210C8D78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D822BD-5F92-4C81-A509-9F09313F8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0E04F47-F47F-40F9-A75E-7E831316077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8B5059-7BA7-4E29-BAA4-196F8067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F2E555F-C787-4EE7-B9E2-47A5E523DE5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AC0796-8632-49C0-9A64-D906211CFD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13" name="Parallelogram 1">
            <a:extLst>
              <a:ext uri="{FF2B5EF4-FFF2-40B4-BE49-F238E27FC236}">
                <a16:creationId xmlns:a16="http://schemas.microsoft.com/office/drawing/2014/main" id="{41BF4B67-3EDE-4426-AF7D-2477293EE87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B5EEC5A-3F20-4E2E-B53C-AF29DB7BE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CF19BDC4-3573-4E82-8F39-CB11A73DC2C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BBDD40A-D3FA-4CAE-BF6D-F9A0F876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841BAE6-B107-4495-94F2-A8351F0885B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07C194E-B7AE-4D99-A521-05737FE8A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3BAC7B-10B9-4590-B680-201BCCD346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127DE52-9C40-40AC-A48B-81D33AABF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F5F0924-F08D-46D0-82E5-296D7B3E6E8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1FC05FF-46C5-4FAA-8A84-FB3CFD1B5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A769E4B-3147-4226-88FA-47135976A7C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E709A34-6563-4423-8B29-53B4CC561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F3451E0-ECE7-4682-B2BB-D9120BC127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E7231E6-D8EF-41A2-9719-73B6884B4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4B20891-771D-46C9-9F86-00E6DD85FE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EA5477-B2E8-4CAC-9D25-9BB867A3DD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BF995B1-AD39-4ACC-91AC-D095640628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21AEAC6-B830-4BB2-8478-CB744311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8FCA61-D66E-4167-97F3-C29B4D6653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0471DA-EED7-48E0-8738-CF2C5971E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A9F4F47-07A6-4363-9384-1F3AE838A5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AD8F050-0043-41F8-84A3-B4A29365A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3371610-1D8A-419E-843F-B7C2E295695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A82A07C-7229-481A-A02A-67A3881C57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4DE9221-D8D4-4D88-8A2C-B72B347525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B187572-1059-4293-B640-4D55A379A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C084E35-11FD-4B6A-8EC6-F66FE95AC8C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EE5EE36-EC97-4230-8682-89D246F38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99302D8-CDD4-45AB-901E-B6B928FC418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F825FB4-35E9-4363-9CC1-9CD469826C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87986743-BECF-4D53-8855-66410D95D0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BFDAD3E-652F-4040-AC2C-5D1B6D21A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56152A8-13D1-428C-A735-8444005587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5C2FA-C883-409A-97FC-51BE78118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C4BD86C-732A-46E2-B841-762480BA3EF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A86413C-770A-4105-830F-7040645D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EF1F9CE-A3EE-4DE6-BB53-6F99ADD9F4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620FF4E-F714-4CA1-8001-0FE0D875A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3E653F2-8B2B-477B-B8E9-FFE655FFD1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DFBE776-CC7F-463D-B2D1-B5B11352E7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3C7D82EC-B147-44E3-AA3C-25D2F41C66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388E4C4-C332-422E-9DE0-895B9E2B9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63EB0A8-7F86-4B2C-9742-4FEAAADFED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70F0AF2-F6A1-473A-BF4B-340135E9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17E62E2F-98FE-4543-A4FC-B93C25C4D9C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1C610D5-6D0C-4746-94CF-B2F870FE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E74360E-3782-4AF3-9980-B28DD083AE7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DA30B1E-4826-4C45-B58B-8A86C4A3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6C6B25C-0B7C-41A6-ACE5-8CDE72FC0CF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92B04D7-D623-4F74-8A01-366157B3A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5A4E8086-EF4A-4813-9C31-BFF68A32F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31521-4349-4D7C-9F30-BAB6AF570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7A6EC13F-372A-47BC-8D45-48724BCCB33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19B064F-F67A-4334-8372-D86F0ABD6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Parallelogram 1">
            <a:extLst>
              <a:ext uri="{FF2B5EF4-FFF2-40B4-BE49-F238E27FC236}">
                <a16:creationId xmlns:a16="http://schemas.microsoft.com/office/drawing/2014/main" id="{5EF95547-7115-4100-B7E8-1F2A89C2E4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99FD9B-AEF6-46CA-A83B-75B0949C2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4040" y="1507220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(Enable Force Encryption)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(Postman)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(Deny Create)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(Amulet of Daylight)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(Import, Schema Compare)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wins!,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276ADAF-EAAC-411A-A36B-A57274298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54" y="28320"/>
            <a:ext cx="4099860" cy="9709645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andy.pt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hfleitas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/Pixies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36FB6DC-85B3-46A7-A3F0-3D62C0C14A5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908935-A4E9-4C8D-95BC-14A267163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al Property and Casualty Insurance Company (UPCIC)">
            <a:hlinkClick r:id="rId3"/>
            <a:extLst>
              <a:ext uri="{FF2B5EF4-FFF2-40B4-BE49-F238E27FC236}">
                <a16:creationId xmlns:a16="http://schemas.microsoft.com/office/drawing/2014/main" id="{F4F73AC6-549F-4AB7-8F4D-DDEAD63D9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13450" r="24493" b="15498"/>
          <a:stretch/>
        </p:blipFill>
        <p:spPr bwMode="auto">
          <a:xfrm>
            <a:off x="4140199" y="1826755"/>
            <a:ext cx="3911602" cy="26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Sponsor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1110 W Commercial Blvd, Fort Lauderdale, FL 33309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Ph.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(800) 425-9113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universalproperty.com</a:t>
              </a: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66767"/>
                </a:solidFill>
                <a:effectLst/>
                <a:uLnTx/>
                <a:uFillTx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7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0109CA0-A7D2-4440-8CE1-E2DAE48280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4C3B204-7DBD-4513-90AA-48866C0B3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278CB-77F3-478B-814E-E212F60423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8916C45-A470-4C50-A2B0-ABF70D3DFA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575C72-118D-4DF0-AF8D-CF6961D58AE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D426A8-A4E0-43A7-89B6-24732D3B5E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1F51FDF-7083-439E-9A12-526315B6BA6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77E952-5DE6-420C-AFC6-154B41F38A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8EE62E4-E94B-475A-9319-C110CF38A9D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C167875-1E01-4C63-91CB-A1AB57FC84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85B3E18-8196-4ECC-ABF9-0923462A98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31640C-F96A-442F-973C-633D43A404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F3783C8-310E-4942-825E-72DD82D54CD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01CEEDE-47C2-448B-BB0C-A4FCEA013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7CDBAF-04D8-4ED3-A684-77F0147281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5A5FED-1C0B-49ED-B2D5-F5C5C5892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0A1433E-F0BE-467C-AC94-14CB2CB70D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5DBCC2C-2218-4E61-B152-4ECAC2A82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CAB8EF-0DBF-4833-A7CC-35346B9403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3CB510C-430A-426A-BF9D-E0AC5211B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BF83AC0-5736-4878-82A9-FA96545E31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8181DC-342E-46E1-8ED1-3083F97D7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A24E3A-C685-44E8-B4F1-FD8B52CB60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095C7EA-10B2-4F1A-9D7A-F7FCA9FC0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798EC51-E38E-48ED-A7D3-2FD78622971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809AB1E-7B67-4479-B83F-98FB7BF5C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2D73839-E948-4228-839D-1DCF18FAB6E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63CCD2AB-F719-48EF-9D9A-43F69D4346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A022A19-F146-41BF-95A3-175B4BEA6A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D37DAF-377C-499E-BE86-F4D1FA395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6CCDC84-8797-44F2-92C8-6DC7B2B213F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C198158-AC98-4067-B6D1-83A646804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23AC4D-D677-49B0-8623-FCC4A1808C1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B903355-3DE0-4A12-AFFD-A91F18F648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52AAB00-A683-418E-87BC-AEB71EB4067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4F3EEE3-C87C-4B31-ACE4-41D820087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 Test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5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arallelogram 1">
            <a:extLst>
              <a:ext uri="{FF2B5EF4-FFF2-40B4-BE49-F238E27FC236}">
                <a16:creationId xmlns:a16="http://schemas.microsoft.com/office/drawing/2014/main" id="{3B00662B-A317-4CE7-BA18-2AFA700CE6D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8D1F159-4343-4CBB-9CB0-C424133C3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47A911C1-4DBD-4E6F-B6C2-CBF843CDC8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4E36862-AA60-48A7-877D-599439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1F5E12-90D6-49C1-8CCA-1B7DACB387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583A82-F8BD-4A11-9D90-1C6776CF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E4AAE91-20BF-4741-8EAB-77F345E66CE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372B650-0843-4269-8606-E553497A5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4AE0028-DD7C-4A24-B03D-059459C6626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C347C6E-C5C5-469B-A8EB-D87CE02F7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4C112D-8C8F-4382-9558-5B65F0263C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F9D3EA8-97C8-42A4-B4A7-1A4F3436A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A11D8271-A062-4F5D-8689-5BF61CFFAC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335CF928-4166-4358-B123-98E5CF185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1EF785B-2F19-4BA7-BBB0-693D52F954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7A3AC56-697A-40DE-80AD-66184434A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97C6658-B33A-4717-A397-DEB85457D1D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04B653-893A-4208-A411-C50A517E8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DD4F56-9508-4EB7-8956-E4AA55AEBE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927A50D-010B-4E8C-A9BD-7C03C292A7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B3BBDAF-797E-4163-A988-87FDB60ED7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C30906C-38D0-40BB-84E1-59888128F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C29246B-7FAD-4A0A-896B-9D6F0BD47FF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F26B0FA-6318-4599-ACB2-2081E4A586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9C2246A-81A3-451C-ADCB-A952FD0139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C88FED-2689-4802-A601-FF8F0D59E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307167C-514B-4E31-80B2-39826ADBB4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0F6DBC2-1817-4740-8CBF-FE234383B8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7390CD79-2B19-4E8B-9535-0571AE4F2C7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EF45AE87-DDD3-4DD2-997B-0A06E6438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ED8D0AE-0F2B-4AE7-ABB1-3224F91104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68ACFC8-C53D-46C8-9400-5FEA50003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86A9C689-A9BB-42B3-B6AE-1566777842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0D565CDD-B09F-4F7D-AC20-12EA128FED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D10440-161F-4DBC-89F8-1E077C4DA0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A14C063-5988-4C9C-8CD0-EBD83E40A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CE7F203-F43F-43FD-96D8-578CD0F06B8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0CE8523-C12C-4946-95AA-9CFA2DAC4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Dynamic Data Masking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02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8EAD7985-234D-4FD2-BCFF-552C915019E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92B70B7-9E50-45D5-A8AA-0532E854A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033A2-A1A0-4615-A718-D865825080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EF3482-65CF-4660-A1E6-7253BA805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B6B125-6C07-4BE5-8B4C-A69092BEF65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D81045-D23E-48A7-A869-0CD763C30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D5FA009-ADF8-48D6-BE61-2B336783D5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CFC1827-F367-4392-9A57-3B16927E7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C3B3A-C928-4E9B-AC01-964ED197199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4C03AB-C3ED-4187-8ADD-08B301D41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466E7E0-29E7-4133-B3D9-B3CA7F1BA7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B712AF-12DF-4054-B719-535F3BDA5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72F5063-B15B-44D9-9442-8C27B51E78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631373C-B95B-4A9B-B668-76501BBDF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Row-Level Security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057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F69A7E-6774-40C7-BDF4-4AEAB2EAF8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F307EA1-EE4D-4CC9-AA6F-6AD61A01A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3D5B10F-B61A-47F9-8C75-4362F81445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322D244-EFCC-40B1-868A-A071E3F9E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7D3F99A-05D2-4D14-BB6D-399293C73B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9AAAF16-C17E-4488-B33F-10A1F5279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A4E0CF-F814-48D6-AA4C-36A4B32A2E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E3B4FA0-5D3C-458E-834B-B8211B28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1CF8987-C075-4DB5-BC3C-A459191293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27BD8A1-5D84-40BD-A3A1-5EFBC00D8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B133F8A-961D-4042-B421-FBB8BDE1D1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957119A-DD31-4EBD-9ACA-318F659B8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D62C05D-A810-43B8-9DB5-74F3A43B79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19A4538-2375-404A-A262-E2ACABCDA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BEF0336-A370-42CA-A686-53985DE956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36D4166-21C5-4463-A5A2-C463733920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FCB9E82-E1DB-4560-8792-11C7AD5618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9343DC-8DDF-4D67-8969-9A3849E6E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825A530-6036-41C7-9486-C3C9E96B05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6773EDD-C871-416B-A826-D550E8B18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DE663B8-0741-417F-93AA-E3EFD37C181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DE93838-B7DD-42CD-B34B-5607245A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A3CF6F0-8696-4A28-9B1E-372CC48514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0F41B4-3841-486E-8D14-2683E34D0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5A9E547-6FD1-4C0C-9761-2A354FB578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28F1E1F-5A26-49CF-AD56-D510B0DCC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ACD7AEC-E413-4CED-9CE5-4029EBE7D9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7C9171B-0449-4075-826B-22C5493F1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0E12FFA-FADA-43B8-983D-36AC422ED30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BD4AE73-2A87-4DAE-A03D-38815BB762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43BAE64-270A-4571-909F-732F802868C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4F24C02-2759-42C8-BEB6-76B698969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3691495-6123-4297-AB1F-9E621890CE2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37047AF-BB9D-43DF-B3C4-B725ABB18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93B0427-706E-4C90-89CF-F032B6C168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475008-9435-4B55-A342-69E6E51A0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Version &amp; Source Control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8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BED6C5A8-B501-4E50-BD92-00A27850761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BC07945-D548-45C0-8CC4-76A95554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E3E4EBE8-A05E-47AB-B853-C20A1A8E3FF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99BF176-D3BA-465E-873D-ADB2EA72D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97C36AC-DF01-4BE0-950A-FE710B850C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876958D-6523-422B-B7A7-F3A7CAE6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8F54316-29A6-4427-85E1-24705CF6DD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7558EF27-6A56-468C-86C4-A92D440917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C396EA04-E4DB-46ED-99ED-E43E40FFAF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0F6A5C1C-FF85-475B-8274-BBFBCA5AD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33E70A0-55DA-4EEA-B767-1DC167FB8A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A154D41-F6B5-4089-8E6F-F6998EFD5E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75EADFD-E656-4A8D-A6B5-5EBC61D2C26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F691D14B-19A1-4D3B-AEAC-A5A3E6485D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94F7183C-B18D-4D74-8FF3-77455E9C92D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C5AC8D-3166-45FC-BDC4-0DCBF6B563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34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BAD87C-24DD-451E-B0E3-1BEFC49E6A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9C05406-4C6A-4763-90BF-928C867E62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9E23DE1-7762-46BD-A385-FB4EC4B2DB1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3DFE631-7079-412D-9D33-F4BFC730F5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1">
            <a:extLst>
              <a:ext uri="{FF2B5EF4-FFF2-40B4-BE49-F238E27FC236}">
                <a16:creationId xmlns:a16="http://schemas.microsoft.com/office/drawing/2014/main" id="{2BFA08B1-F99D-476D-9863-DF50A3C57D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AA620DA5-A36C-497C-AC1A-0DD8A9D09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64C6D00-A0BA-4C5A-A658-F6B24738C5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A8DE522-BD60-43BB-8563-3E0289100D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31146</TotalTime>
  <Words>1543</Words>
  <Application>Microsoft Office PowerPoint</Application>
  <PresentationFormat>Widescreen</PresentationFormat>
  <Paragraphs>402</Paragraphs>
  <Slides>182</Slides>
  <Notes>116</Notes>
  <HiddenSlides>7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182</vt:i4>
      </vt:variant>
    </vt:vector>
  </HeadingPairs>
  <TitlesOfParts>
    <vt:vector size="199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2_Office Theme</vt:lpstr>
      <vt:lpstr>1_Office Theme</vt:lpstr>
      <vt:lpstr>3_Office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1007</cp:revision>
  <dcterms:created xsi:type="dcterms:W3CDTF">2017-11-06T18:43:48Z</dcterms:created>
  <dcterms:modified xsi:type="dcterms:W3CDTF">2019-06-09T03:02:55Z</dcterms:modified>
  <cp:category>Security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